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4" r:id="rId1"/>
  </p:sldMasterIdLst>
  <p:notesMasterIdLst>
    <p:notesMasterId r:id="rId20"/>
  </p:notesMasterIdLst>
  <p:sldIdLst>
    <p:sldId id="256" r:id="rId2"/>
    <p:sldId id="264" r:id="rId3"/>
    <p:sldId id="263" r:id="rId4"/>
    <p:sldId id="275" r:id="rId5"/>
    <p:sldId id="276" r:id="rId6"/>
    <p:sldId id="257" r:id="rId7"/>
    <p:sldId id="258" r:id="rId8"/>
    <p:sldId id="268" r:id="rId9"/>
    <p:sldId id="278" r:id="rId10"/>
    <p:sldId id="274" r:id="rId11"/>
    <p:sldId id="272" r:id="rId12"/>
    <p:sldId id="267" r:id="rId13"/>
    <p:sldId id="273" r:id="rId14"/>
    <p:sldId id="271" r:id="rId15"/>
    <p:sldId id="277" r:id="rId16"/>
    <p:sldId id="279" r:id="rId17"/>
    <p:sldId id="269" r:id="rId18"/>
    <p:sldId id="270" r:id="rId19"/>
  </p:sldIdLst>
  <p:sldSz cx="10160000" cy="5715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나눔바른고딕" panose="020B0603020101020101" pitchFamily="50" charset="-127"/>
      <p:regular r:id="rId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1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99">
          <p15:clr>
            <a:srgbClr val="A4A3A4"/>
          </p15:clr>
        </p15:guide>
        <p15:guide id="2" pos="31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05"/>
    <p:restoredTop sz="91180"/>
  </p:normalViewPr>
  <p:slideViewPr>
    <p:cSldViewPr>
      <p:cViewPr varScale="1">
        <p:scale>
          <a:sx n="119" d="100"/>
          <a:sy n="119" d="100"/>
        </p:scale>
        <p:origin x="414" y="108"/>
      </p:cViewPr>
      <p:guideLst>
        <p:guide orient="horz" pos="1799"/>
        <p:guide pos="319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3DC4C2-6D6C-446D-9B74-A809B15325CB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7CA3F86E-2448-46F0-BFAF-E81EF01F3B0F}">
      <dgm:prSet phldrT="[텍스트]"/>
      <dgm:spPr/>
      <dgm:t>
        <a:bodyPr/>
        <a:lstStyle/>
        <a:p>
          <a:pPr latinLnBrk="1"/>
          <a:r>
            <a:rPr lang="en-US" altLang="ko-KR"/>
            <a:t>phpmyadmin</a:t>
          </a:r>
          <a:endParaRPr lang="ko-KR" altLang="en-US" dirty="0"/>
        </a:p>
      </dgm:t>
    </dgm:pt>
    <dgm:pt modelId="{3D5A9D74-4084-4745-B932-4A7609B67CD2}" type="parTrans" cxnId="{56118160-C08E-416A-AF22-770FCC59A0E5}">
      <dgm:prSet/>
      <dgm:spPr/>
      <dgm:t>
        <a:bodyPr/>
        <a:lstStyle/>
        <a:p>
          <a:pPr latinLnBrk="1"/>
          <a:endParaRPr lang="ko-KR" altLang="en-US"/>
        </a:p>
      </dgm:t>
    </dgm:pt>
    <dgm:pt modelId="{DFDA0EFB-C17D-4694-8176-9C1BC118B7F2}" type="sibTrans" cxnId="{56118160-C08E-416A-AF22-770FCC59A0E5}">
      <dgm:prSet/>
      <dgm:spPr/>
      <dgm:t>
        <a:bodyPr/>
        <a:lstStyle/>
        <a:p>
          <a:pPr latinLnBrk="1"/>
          <a:endParaRPr lang="ko-KR" altLang="en-US"/>
        </a:p>
      </dgm:t>
    </dgm:pt>
    <dgm:pt modelId="{5BDA18E6-4910-4D2B-8C3E-3F9E127BD074}">
      <dgm:prSet phldrT="[텍스트]"/>
      <dgm:spPr/>
      <dgm:t>
        <a:bodyPr/>
        <a:lstStyle/>
        <a:p>
          <a:pPr latinLnBrk="1"/>
          <a:r>
            <a:rPr lang="en-US" altLang="ko-KR" dirty="0" err="1"/>
            <a:t>web_crawling_twelve.php</a:t>
          </a:r>
          <a:endParaRPr lang="ko-KR" altLang="en-US" dirty="0"/>
        </a:p>
      </dgm:t>
    </dgm:pt>
    <dgm:pt modelId="{F58AA1A0-EA02-4842-A90D-ED5F7B31D1E8}" type="parTrans" cxnId="{1AA3D4A9-EDB4-4B5A-9B1B-400F897BEC2E}">
      <dgm:prSet/>
      <dgm:spPr/>
      <dgm:t>
        <a:bodyPr/>
        <a:lstStyle/>
        <a:p>
          <a:pPr latinLnBrk="1"/>
          <a:endParaRPr lang="ko-KR" altLang="en-US"/>
        </a:p>
      </dgm:t>
    </dgm:pt>
    <dgm:pt modelId="{5A8C16FA-A9BF-40D1-A27F-996762728737}" type="sibTrans" cxnId="{1AA3D4A9-EDB4-4B5A-9B1B-400F897BEC2E}">
      <dgm:prSet/>
      <dgm:spPr/>
      <dgm:t>
        <a:bodyPr/>
        <a:lstStyle/>
        <a:p>
          <a:pPr latinLnBrk="1"/>
          <a:endParaRPr lang="ko-KR" altLang="en-US"/>
        </a:p>
      </dgm:t>
    </dgm:pt>
    <dgm:pt modelId="{4BB4D5BB-DDF5-4C16-95E2-A0033FAFF15C}">
      <dgm:prSet phldrT="[텍스트]"/>
      <dgm:spPr/>
      <dgm:t>
        <a:bodyPr/>
        <a:lstStyle/>
        <a:p>
          <a:pPr latinLnBrk="1"/>
          <a:r>
            <a:rPr lang="en-US" altLang="ko-KR" dirty="0" err="1"/>
            <a:t>R.php</a:t>
          </a:r>
          <a:endParaRPr lang="ko-KR" altLang="en-US" dirty="0"/>
        </a:p>
      </dgm:t>
    </dgm:pt>
    <dgm:pt modelId="{60E68390-F2AB-4EE2-800F-AFD797ED228D}" type="parTrans" cxnId="{4211033E-E2EB-4AB7-B9B5-EBEE5A242C21}">
      <dgm:prSet/>
      <dgm:spPr/>
      <dgm:t>
        <a:bodyPr/>
        <a:lstStyle/>
        <a:p>
          <a:pPr latinLnBrk="1"/>
          <a:endParaRPr lang="ko-KR" altLang="en-US"/>
        </a:p>
      </dgm:t>
    </dgm:pt>
    <dgm:pt modelId="{AE9B422A-17D3-4D0F-BEE7-10DEDEDEC2D7}" type="sibTrans" cxnId="{4211033E-E2EB-4AB7-B9B5-EBEE5A242C21}">
      <dgm:prSet/>
      <dgm:spPr/>
      <dgm:t>
        <a:bodyPr/>
        <a:lstStyle/>
        <a:p>
          <a:pPr latinLnBrk="1"/>
          <a:endParaRPr lang="ko-KR" altLang="en-US"/>
        </a:p>
      </dgm:t>
    </dgm:pt>
    <dgm:pt modelId="{7E57FF9A-92D0-41F3-8681-FBB9A4FE319A}">
      <dgm:prSet phldrT="[텍스트]"/>
      <dgm:spPr/>
      <dgm:t>
        <a:bodyPr/>
        <a:lstStyle/>
        <a:p>
          <a:pPr latinLnBrk="1"/>
          <a:r>
            <a:rPr lang="en-US" altLang="ko-KR" dirty="0" err="1"/>
            <a:t>web_crawling_one.php</a:t>
          </a:r>
          <a:endParaRPr lang="ko-KR" altLang="en-US" dirty="0"/>
        </a:p>
      </dgm:t>
    </dgm:pt>
    <dgm:pt modelId="{27E0BB0E-9E03-481E-BF60-1C7D95A80D7C}" type="parTrans" cxnId="{D449F14C-B4CF-4D64-9A4E-6C1E0C7BB8C7}">
      <dgm:prSet/>
      <dgm:spPr/>
      <dgm:t>
        <a:bodyPr/>
        <a:lstStyle/>
        <a:p>
          <a:pPr latinLnBrk="1"/>
          <a:endParaRPr lang="ko-KR" altLang="en-US"/>
        </a:p>
      </dgm:t>
    </dgm:pt>
    <dgm:pt modelId="{01C18B3B-5117-4B55-AA03-EF6B9469FBBF}" type="sibTrans" cxnId="{D449F14C-B4CF-4D64-9A4E-6C1E0C7BB8C7}">
      <dgm:prSet/>
      <dgm:spPr/>
      <dgm:t>
        <a:bodyPr/>
        <a:lstStyle/>
        <a:p>
          <a:pPr latinLnBrk="1"/>
          <a:endParaRPr lang="ko-KR" altLang="en-US"/>
        </a:p>
      </dgm:t>
    </dgm:pt>
    <dgm:pt modelId="{20F5E045-AE23-4882-A9C4-C1C0D2C5A9B5}" type="pres">
      <dgm:prSet presAssocID="{1C3DC4C2-6D6C-446D-9B74-A809B15325C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F152053-45C8-40B7-A1DC-2E7C6BBD0A1D}" type="pres">
      <dgm:prSet presAssocID="{7CA3F86E-2448-46F0-BFAF-E81EF01F3B0F}" presName="hierRoot1" presStyleCnt="0">
        <dgm:presLayoutVars>
          <dgm:hierBranch val="init"/>
        </dgm:presLayoutVars>
      </dgm:prSet>
      <dgm:spPr/>
    </dgm:pt>
    <dgm:pt modelId="{B0D71DA4-86FA-489E-8F86-AE6DE83B0BFD}" type="pres">
      <dgm:prSet presAssocID="{7CA3F86E-2448-46F0-BFAF-E81EF01F3B0F}" presName="rootComposite1" presStyleCnt="0"/>
      <dgm:spPr/>
    </dgm:pt>
    <dgm:pt modelId="{CE09741E-3E84-4AAE-AC2E-FC8C70C284F0}" type="pres">
      <dgm:prSet presAssocID="{7CA3F86E-2448-46F0-BFAF-E81EF01F3B0F}" presName="rootText1" presStyleLbl="node0" presStyleIdx="0" presStyleCnt="1">
        <dgm:presLayoutVars>
          <dgm:chPref val="3"/>
        </dgm:presLayoutVars>
      </dgm:prSet>
      <dgm:spPr/>
    </dgm:pt>
    <dgm:pt modelId="{9D4CF404-9892-4533-A25D-8596A746E940}" type="pres">
      <dgm:prSet presAssocID="{7CA3F86E-2448-46F0-BFAF-E81EF01F3B0F}" presName="rootConnector1" presStyleLbl="node1" presStyleIdx="0" presStyleCnt="0"/>
      <dgm:spPr/>
    </dgm:pt>
    <dgm:pt modelId="{A186FAE7-DF79-4425-B539-D0B38AB10E59}" type="pres">
      <dgm:prSet presAssocID="{7CA3F86E-2448-46F0-BFAF-E81EF01F3B0F}" presName="hierChild2" presStyleCnt="0"/>
      <dgm:spPr/>
    </dgm:pt>
    <dgm:pt modelId="{F342BC2B-F978-4CD9-A40D-D412AC236FA9}" type="pres">
      <dgm:prSet presAssocID="{F58AA1A0-EA02-4842-A90D-ED5F7B31D1E8}" presName="Name37" presStyleLbl="parChTrans1D2" presStyleIdx="0" presStyleCnt="3"/>
      <dgm:spPr/>
    </dgm:pt>
    <dgm:pt modelId="{E12593B8-3EF8-4BA7-A655-048AC013683A}" type="pres">
      <dgm:prSet presAssocID="{5BDA18E6-4910-4D2B-8C3E-3F9E127BD074}" presName="hierRoot2" presStyleCnt="0">
        <dgm:presLayoutVars>
          <dgm:hierBranch val="init"/>
        </dgm:presLayoutVars>
      </dgm:prSet>
      <dgm:spPr/>
    </dgm:pt>
    <dgm:pt modelId="{9E35DA6F-2F0F-4BC5-86C6-602ABB0DD9FA}" type="pres">
      <dgm:prSet presAssocID="{5BDA18E6-4910-4D2B-8C3E-3F9E127BD074}" presName="rootComposite" presStyleCnt="0"/>
      <dgm:spPr/>
    </dgm:pt>
    <dgm:pt modelId="{F6E65F2C-D463-41BB-B429-B403B44E2F54}" type="pres">
      <dgm:prSet presAssocID="{5BDA18E6-4910-4D2B-8C3E-3F9E127BD074}" presName="rootText" presStyleLbl="node2" presStyleIdx="0" presStyleCnt="3">
        <dgm:presLayoutVars>
          <dgm:chPref val="3"/>
        </dgm:presLayoutVars>
      </dgm:prSet>
      <dgm:spPr/>
    </dgm:pt>
    <dgm:pt modelId="{3AB502F7-84F4-4759-AE98-21D15769B466}" type="pres">
      <dgm:prSet presAssocID="{5BDA18E6-4910-4D2B-8C3E-3F9E127BD074}" presName="rootConnector" presStyleLbl="node2" presStyleIdx="0" presStyleCnt="3"/>
      <dgm:spPr/>
    </dgm:pt>
    <dgm:pt modelId="{7C27274D-FA24-4440-810B-F4893282F30A}" type="pres">
      <dgm:prSet presAssocID="{5BDA18E6-4910-4D2B-8C3E-3F9E127BD074}" presName="hierChild4" presStyleCnt="0"/>
      <dgm:spPr/>
    </dgm:pt>
    <dgm:pt modelId="{8E2AABF2-1320-46AD-8E57-FF8AAC821701}" type="pres">
      <dgm:prSet presAssocID="{5BDA18E6-4910-4D2B-8C3E-3F9E127BD074}" presName="hierChild5" presStyleCnt="0"/>
      <dgm:spPr/>
    </dgm:pt>
    <dgm:pt modelId="{7B616524-72FF-49AE-934A-4625FA36186D}" type="pres">
      <dgm:prSet presAssocID="{27E0BB0E-9E03-481E-BF60-1C7D95A80D7C}" presName="Name37" presStyleLbl="parChTrans1D2" presStyleIdx="1" presStyleCnt="3"/>
      <dgm:spPr/>
    </dgm:pt>
    <dgm:pt modelId="{37C0C426-C70C-4BA0-BDA6-3125FEE1B3E9}" type="pres">
      <dgm:prSet presAssocID="{7E57FF9A-92D0-41F3-8681-FBB9A4FE319A}" presName="hierRoot2" presStyleCnt="0">
        <dgm:presLayoutVars>
          <dgm:hierBranch val="init"/>
        </dgm:presLayoutVars>
      </dgm:prSet>
      <dgm:spPr/>
    </dgm:pt>
    <dgm:pt modelId="{389BAAF6-B550-4413-98F8-41E71A95A47F}" type="pres">
      <dgm:prSet presAssocID="{7E57FF9A-92D0-41F3-8681-FBB9A4FE319A}" presName="rootComposite" presStyleCnt="0"/>
      <dgm:spPr/>
    </dgm:pt>
    <dgm:pt modelId="{BBB25EAC-BE2F-41DC-8469-14079103101D}" type="pres">
      <dgm:prSet presAssocID="{7E57FF9A-92D0-41F3-8681-FBB9A4FE319A}" presName="rootText" presStyleLbl="node2" presStyleIdx="1" presStyleCnt="3">
        <dgm:presLayoutVars>
          <dgm:chPref val="3"/>
        </dgm:presLayoutVars>
      </dgm:prSet>
      <dgm:spPr/>
    </dgm:pt>
    <dgm:pt modelId="{75A03C23-803E-4F18-A339-A5A56B7276F5}" type="pres">
      <dgm:prSet presAssocID="{7E57FF9A-92D0-41F3-8681-FBB9A4FE319A}" presName="rootConnector" presStyleLbl="node2" presStyleIdx="1" presStyleCnt="3"/>
      <dgm:spPr/>
    </dgm:pt>
    <dgm:pt modelId="{5D79A12B-DB44-4F4B-B737-B1CDF44C2465}" type="pres">
      <dgm:prSet presAssocID="{7E57FF9A-92D0-41F3-8681-FBB9A4FE319A}" presName="hierChild4" presStyleCnt="0"/>
      <dgm:spPr/>
    </dgm:pt>
    <dgm:pt modelId="{0E05C1DC-00E4-4FEC-AFE5-945D5E92869D}" type="pres">
      <dgm:prSet presAssocID="{7E57FF9A-92D0-41F3-8681-FBB9A4FE319A}" presName="hierChild5" presStyleCnt="0"/>
      <dgm:spPr/>
    </dgm:pt>
    <dgm:pt modelId="{FD567FF8-AFF8-4857-951B-7C1118CACE38}" type="pres">
      <dgm:prSet presAssocID="{60E68390-F2AB-4EE2-800F-AFD797ED228D}" presName="Name37" presStyleLbl="parChTrans1D2" presStyleIdx="2" presStyleCnt="3"/>
      <dgm:spPr/>
    </dgm:pt>
    <dgm:pt modelId="{1FE78C71-3302-4630-814D-7C497857E63D}" type="pres">
      <dgm:prSet presAssocID="{4BB4D5BB-DDF5-4C16-95E2-A0033FAFF15C}" presName="hierRoot2" presStyleCnt="0">
        <dgm:presLayoutVars>
          <dgm:hierBranch val="init"/>
        </dgm:presLayoutVars>
      </dgm:prSet>
      <dgm:spPr/>
    </dgm:pt>
    <dgm:pt modelId="{D2F21D94-087A-45B3-9D1A-52101980C0BE}" type="pres">
      <dgm:prSet presAssocID="{4BB4D5BB-DDF5-4C16-95E2-A0033FAFF15C}" presName="rootComposite" presStyleCnt="0"/>
      <dgm:spPr/>
    </dgm:pt>
    <dgm:pt modelId="{8A72062D-C4C0-425C-B2D1-0FB263600FC3}" type="pres">
      <dgm:prSet presAssocID="{4BB4D5BB-DDF5-4C16-95E2-A0033FAFF15C}" presName="rootText" presStyleLbl="node2" presStyleIdx="2" presStyleCnt="3">
        <dgm:presLayoutVars>
          <dgm:chPref val="3"/>
        </dgm:presLayoutVars>
      </dgm:prSet>
      <dgm:spPr/>
    </dgm:pt>
    <dgm:pt modelId="{9F6C2F40-1F85-4D0A-9639-C068AA738BF5}" type="pres">
      <dgm:prSet presAssocID="{4BB4D5BB-DDF5-4C16-95E2-A0033FAFF15C}" presName="rootConnector" presStyleLbl="node2" presStyleIdx="2" presStyleCnt="3"/>
      <dgm:spPr/>
    </dgm:pt>
    <dgm:pt modelId="{7F3FC517-5987-4E43-96B9-6726AEE6A511}" type="pres">
      <dgm:prSet presAssocID="{4BB4D5BB-DDF5-4C16-95E2-A0033FAFF15C}" presName="hierChild4" presStyleCnt="0"/>
      <dgm:spPr/>
    </dgm:pt>
    <dgm:pt modelId="{91381B92-5DBB-4E8C-944A-4787EEAA1BBB}" type="pres">
      <dgm:prSet presAssocID="{4BB4D5BB-DDF5-4C16-95E2-A0033FAFF15C}" presName="hierChild5" presStyleCnt="0"/>
      <dgm:spPr/>
    </dgm:pt>
    <dgm:pt modelId="{FB8CCC34-6452-4507-97BE-11853A8D693C}" type="pres">
      <dgm:prSet presAssocID="{7CA3F86E-2448-46F0-BFAF-E81EF01F3B0F}" presName="hierChild3" presStyleCnt="0"/>
      <dgm:spPr/>
    </dgm:pt>
  </dgm:ptLst>
  <dgm:cxnLst>
    <dgm:cxn modelId="{F6B43D11-535C-455C-BD03-3887F3CBE984}" type="presOf" srcId="{27E0BB0E-9E03-481E-BF60-1C7D95A80D7C}" destId="{7B616524-72FF-49AE-934A-4625FA36186D}" srcOrd="0" destOrd="0" presId="urn:microsoft.com/office/officeart/2005/8/layout/orgChart1"/>
    <dgm:cxn modelId="{649BCA18-7047-41E3-B308-884A47601D94}" type="presOf" srcId="{1C3DC4C2-6D6C-446D-9B74-A809B15325CB}" destId="{20F5E045-AE23-4882-A9C4-C1C0D2C5A9B5}" srcOrd="0" destOrd="0" presId="urn:microsoft.com/office/officeart/2005/8/layout/orgChart1"/>
    <dgm:cxn modelId="{DBC61123-D0F8-4F69-823F-63FF1E5F36C4}" type="presOf" srcId="{7E57FF9A-92D0-41F3-8681-FBB9A4FE319A}" destId="{75A03C23-803E-4F18-A339-A5A56B7276F5}" srcOrd="1" destOrd="0" presId="urn:microsoft.com/office/officeart/2005/8/layout/orgChart1"/>
    <dgm:cxn modelId="{7F333A35-9B09-4927-96EB-F5926AD4E90E}" type="presOf" srcId="{60E68390-F2AB-4EE2-800F-AFD797ED228D}" destId="{FD567FF8-AFF8-4857-951B-7C1118CACE38}" srcOrd="0" destOrd="0" presId="urn:microsoft.com/office/officeart/2005/8/layout/orgChart1"/>
    <dgm:cxn modelId="{4211033E-E2EB-4AB7-B9B5-EBEE5A242C21}" srcId="{7CA3F86E-2448-46F0-BFAF-E81EF01F3B0F}" destId="{4BB4D5BB-DDF5-4C16-95E2-A0033FAFF15C}" srcOrd="2" destOrd="0" parTransId="{60E68390-F2AB-4EE2-800F-AFD797ED228D}" sibTransId="{AE9B422A-17D3-4D0F-BEE7-10DEDEDEC2D7}"/>
    <dgm:cxn modelId="{E6B9D23F-83F0-4544-B5A6-047885135672}" type="presOf" srcId="{7CA3F86E-2448-46F0-BFAF-E81EF01F3B0F}" destId="{9D4CF404-9892-4533-A25D-8596A746E940}" srcOrd="1" destOrd="0" presId="urn:microsoft.com/office/officeart/2005/8/layout/orgChart1"/>
    <dgm:cxn modelId="{56118160-C08E-416A-AF22-770FCC59A0E5}" srcId="{1C3DC4C2-6D6C-446D-9B74-A809B15325CB}" destId="{7CA3F86E-2448-46F0-BFAF-E81EF01F3B0F}" srcOrd="0" destOrd="0" parTransId="{3D5A9D74-4084-4745-B932-4A7609B67CD2}" sibTransId="{DFDA0EFB-C17D-4694-8176-9C1BC118B7F2}"/>
    <dgm:cxn modelId="{C19EC242-8E32-4C35-AECB-1F99ABC3F42D}" type="presOf" srcId="{4BB4D5BB-DDF5-4C16-95E2-A0033FAFF15C}" destId="{9F6C2F40-1F85-4D0A-9639-C068AA738BF5}" srcOrd="1" destOrd="0" presId="urn:microsoft.com/office/officeart/2005/8/layout/orgChart1"/>
    <dgm:cxn modelId="{D449F14C-B4CF-4D64-9A4E-6C1E0C7BB8C7}" srcId="{7CA3F86E-2448-46F0-BFAF-E81EF01F3B0F}" destId="{7E57FF9A-92D0-41F3-8681-FBB9A4FE319A}" srcOrd="1" destOrd="0" parTransId="{27E0BB0E-9E03-481E-BF60-1C7D95A80D7C}" sibTransId="{01C18B3B-5117-4B55-AA03-EF6B9469FBBF}"/>
    <dgm:cxn modelId="{F70D7583-4B05-4891-9012-7135D5ADED09}" type="presOf" srcId="{F58AA1A0-EA02-4842-A90D-ED5F7B31D1E8}" destId="{F342BC2B-F978-4CD9-A40D-D412AC236FA9}" srcOrd="0" destOrd="0" presId="urn:microsoft.com/office/officeart/2005/8/layout/orgChart1"/>
    <dgm:cxn modelId="{F0FBEF8F-86DF-4F43-B150-579F40FDC79C}" type="presOf" srcId="{5BDA18E6-4910-4D2B-8C3E-3F9E127BD074}" destId="{3AB502F7-84F4-4759-AE98-21D15769B466}" srcOrd="1" destOrd="0" presId="urn:microsoft.com/office/officeart/2005/8/layout/orgChart1"/>
    <dgm:cxn modelId="{99A18293-CBB0-4BFB-9411-ADE622AA3662}" type="presOf" srcId="{5BDA18E6-4910-4D2B-8C3E-3F9E127BD074}" destId="{F6E65F2C-D463-41BB-B429-B403B44E2F54}" srcOrd="0" destOrd="0" presId="urn:microsoft.com/office/officeart/2005/8/layout/orgChart1"/>
    <dgm:cxn modelId="{11EB2394-C1BD-4DD9-8964-E6C321B5CC42}" type="presOf" srcId="{4BB4D5BB-DDF5-4C16-95E2-A0033FAFF15C}" destId="{8A72062D-C4C0-425C-B2D1-0FB263600FC3}" srcOrd="0" destOrd="0" presId="urn:microsoft.com/office/officeart/2005/8/layout/orgChart1"/>
    <dgm:cxn modelId="{1AA3D4A9-EDB4-4B5A-9B1B-400F897BEC2E}" srcId="{7CA3F86E-2448-46F0-BFAF-E81EF01F3B0F}" destId="{5BDA18E6-4910-4D2B-8C3E-3F9E127BD074}" srcOrd="0" destOrd="0" parTransId="{F58AA1A0-EA02-4842-A90D-ED5F7B31D1E8}" sibTransId="{5A8C16FA-A9BF-40D1-A27F-996762728737}"/>
    <dgm:cxn modelId="{B873F3B5-8F40-4EFF-AAD5-0096554B4F00}" type="presOf" srcId="{7CA3F86E-2448-46F0-BFAF-E81EF01F3B0F}" destId="{CE09741E-3E84-4AAE-AC2E-FC8C70C284F0}" srcOrd="0" destOrd="0" presId="urn:microsoft.com/office/officeart/2005/8/layout/orgChart1"/>
    <dgm:cxn modelId="{460948C2-CCF5-47A9-8F9F-333A081C5066}" type="presOf" srcId="{7E57FF9A-92D0-41F3-8681-FBB9A4FE319A}" destId="{BBB25EAC-BE2F-41DC-8469-14079103101D}" srcOrd="0" destOrd="0" presId="urn:microsoft.com/office/officeart/2005/8/layout/orgChart1"/>
    <dgm:cxn modelId="{A3CF4510-D02B-46A6-9C62-7EC3D39024CB}" type="presParOf" srcId="{20F5E045-AE23-4882-A9C4-C1C0D2C5A9B5}" destId="{8F152053-45C8-40B7-A1DC-2E7C6BBD0A1D}" srcOrd="0" destOrd="0" presId="urn:microsoft.com/office/officeart/2005/8/layout/orgChart1"/>
    <dgm:cxn modelId="{608731C5-7DCE-4F6B-B3BB-CAA95BEC920B}" type="presParOf" srcId="{8F152053-45C8-40B7-A1DC-2E7C6BBD0A1D}" destId="{B0D71DA4-86FA-489E-8F86-AE6DE83B0BFD}" srcOrd="0" destOrd="0" presId="urn:microsoft.com/office/officeart/2005/8/layout/orgChart1"/>
    <dgm:cxn modelId="{0C6EBC64-4F09-47C6-AB94-F2AAA04A3BE6}" type="presParOf" srcId="{B0D71DA4-86FA-489E-8F86-AE6DE83B0BFD}" destId="{CE09741E-3E84-4AAE-AC2E-FC8C70C284F0}" srcOrd="0" destOrd="0" presId="urn:microsoft.com/office/officeart/2005/8/layout/orgChart1"/>
    <dgm:cxn modelId="{9FBD1D84-0B86-46E6-98A5-F11B5CE875E9}" type="presParOf" srcId="{B0D71DA4-86FA-489E-8F86-AE6DE83B0BFD}" destId="{9D4CF404-9892-4533-A25D-8596A746E940}" srcOrd="1" destOrd="0" presId="urn:microsoft.com/office/officeart/2005/8/layout/orgChart1"/>
    <dgm:cxn modelId="{467B6834-EC81-466F-AF46-1A9D01B4C452}" type="presParOf" srcId="{8F152053-45C8-40B7-A1DC-2E7C6BBD0A1D}" destId="{A186FAE7-DF79-4425-B539-D0B38AB10E59}" srcOrd="1" destOrd="0" presId="urn:microsoft.com/office/officeart/2005/8/layout/orgChart1"/>
    <dgm:cxn modelId="{174C046C-E7F0-487F-973B-F65F467D6607}" type="presParOf" srcId="{A186FAE7-DF79-4425-B539-D0B38AB10E59}" destId="{F342BC2B-F978-4CD9-A40D-D412AC236FA9}" srcOrd="0" destOrd="0" presId="urn:microsoft.com/office/officeart/2005/8/layout/orgChart1"/>
    <dgm:cxn modelId="{1B698E54-A403-4020-95A2-EDBC2EFDA39C}" type="presParOf" srcId="{A186FAE7-DF79-4425-B539-D0B38AB10E59}" destId="{E12593B8-3EF8-4BA7-A655-048AC013683A}" srcOrd="1" destOrd="0" presId="urn:microsoft.com/office/officeart/2005/8/layout/orgChart1"/>
    <dgm:cxn modelId="{095CA00A-7602-4F85-B67E-69261FFCA30D}" type="presParOf" srcId="{E12593B8-3EF8-4BA7-A655-048AC013683A}" destId="{9E35DA6F-2F0F-4BC5-86C6-602ABB0DD9FA}" srcOrd="0" destOrd="0" presId="urn:microsoft.com/office/officeart/2005/8/layout/orgChart1"/>
    <dgm:cxn modelId="{92662034-FC50-4FE0-8BAB-4E9B0FF26206}" type="presParOf" srcId="{9E35DA6F-2F0F-4BC5-86C6-602ABB0DD9FA}" destId="{F6E65F2C-D463-41BB-B429-B403B44E2F54}" srcOrd="0" destOrd="0" presId="urn:microsoft.com/office/officeart/2005/8/layout/orgChart1"/>
    <dgm:cxn modelId="{00BE0D6C-8026-4F9B-97FD-61EFD942F640}" type="presParOf" srcId="{9E35DA6F-2F0F-4BC5-86C6-602ABB0DD9FA}" destId="{3AB502F7-84F4-4759-AE98-21D15769B466}" srcOrd="1" destOrd="0" presId="urn:microsoft.com/office/officeart/2005/8/layout/orgChart1"/>
    <dgm:cxn modelId="{F8CD4B61-AEB6-4206-88F0-E8BFA4E079CE}" type="presParOf" srcId="{E12593B8-3EF8-4BA7-A655-048AC013683A}" destId="{7C27274D-FA24-4440-810B-F4893282F30A}" srcOrd="1" destOrd="0" presId="urn:microsoft.com/office/officeart/2005/8/layout/orgChart1"/>
    <dgm:cxn modelId="{7014D216-E0A8-484A-8244-071F0624F5CB}" type="presParOf" srcId="{E12593B8-3EF8-4BA7-A655-048AC013683A}" destId="{8E2AABF2-1320-46AD-8E57-FF8AAC821701}" srcOrd="2" destOrd="0" presId="urn:microsoft.com/office/officeart/2005/8/layout/orgChart1"/>
    <dgm:cxn modelId="{1F57B533-94ED-42FD-A071-1CB553910A21}" type="presParOf" srcId="{A186FAE7-DF79-4425-B539-D0B38AB10E59}" destId="{7B616524-72FF-49AE-934A-4625FA36186D}" srcOrd="2" destOrd="0" presId="urn:microsoft.com/office/officeart/2005/8/layout/orgChart1"/>
    <dgm:cxn modelId="{FF9A0CA6-4484-402D-8F23-88761F020045}" type="presParOf" srcId="{A186FAE7-DF79-4425-B539-D0B38AB10E59}" destId="{37C0C426-C70C-4BA0-BDA6-3125FEE1B3E9}" srcOrd="3" destOrd="0" presId="urn:microsoft.com/office/officeart/2005/8/layout/orgChart1"/>
    <dgm:cxn modelId="{F11C1D7D-21B8-4FD7-B4AB-804FE72D073D}" type="presParOf" srcId="{37C0C426-C70C-4BA0-BDA6-3125FEE1B3E9}" destId="{389BAAF6-B550-4413-98F8-41E71A95A47F}" srcOrd="0" destOrd="0" presId="urn:microsoft.com/office/officeart/2005/8/layout/orgChart1"/>
    <dgm:cxn modelId="{2B1B5FF5-2026-4318-A782-2E7E75C259EC}" type="presParOf" srcId="{389BAAF6-B550-4413-98F8-41E71A95A47F}" destId="{BBB25EAC-BE2F-41DC-8469-14079103101D}" srcOrd="0" destOrd="0" presId="urn:microsoft.com/office/officeart/2005/8/layout/orgChart1"/>
    <dgm:cxn modelId="{5800CFDA-A78E-4A02-BB0C-AD4071DD6086}" type="presParOf" srcId="{389BAAF6-B550-4413-98F8-41E71A95A47F}" destId="{75A03C23-803E-4F18-A339-A5A56B7276F5}" srcOrd="1" destOrd="0" presId="urn:microsoft.com/office/officeart/2005/8/layout/orgChart1"/>
    <dgm:cxn modelId="{BB4CD214-17CC-4822-8612-ED23A64E9E6C}" type="presParOf" srcId="{37C0C426-C70C-4BA0-BDA6-3125FEE1B3E9}" destId="{5D79A12B-DB44-4F4B-B737-B1CDF44C2465}" srcOrd="1" destOrd="0" presId="urn:microsoft.com/office/officeart/2005/8/layout/orgChart1"/>
    <dgm:cxn modelId="{4379F0A3-F643-4F3A-B311-3796AFA8440C}" type="presParOf" srcId="{37C0C426-C70C-4BA0-BDA6-3125FEE1B3E9}" destId="{0E05C1DC-00E4-4FEC-AFE5-945D5E92869D}" srcOrd="2" destOrd="0" presId="urn:microsoft.com/office/officeart/2005/8/layout/orgChart1"/>
    <dgm:cxn modelId="{8D602C9E-5433-4547-BB06-BAF024997DC4}" type="presParOf" srcId="{A186FAE7-DF79-4425-B539-D0B38AB10E59}" destId="{FD567FF8-AFF8-4857-951B-7C1118CACE38}" srcOrd="4" destOrd="0" presId="urn:microsoft.com/office/officeart/2005/8/layout/orgChart1"/>
    <dgm:cxn modelId="{22659935-CD47-44E7-BF8B-50C587421F86}" type="presParOf" srcId="{A186FAE7-DF79-4425-B539-D0B38AB10E59}" destId="{1FE78C71-3302-4630-814D-7C497857E63D}" srcOrd="5" destOrd="0" presId="urn:microsoft.com/office/officeart/2005/8/layout/orgChart1"/>
    <dgm:cxn modelId="{56D85A87-44C4-4CBD-975C-34C3CD596511}" type="presParOf" srcId="{1FE78C71-3302-4630-814D-7C497857E63D}" destId="{D2F21D94-087A-45B3-9D1A-52101980C0BE}" srcOrd="0" destOrd="0" presId="urn:microsoft.com/office/officeart/2005/8/layout/orgChart1"/>
    <dgm:cxn modelId="{23B384F3-5D21-452F-88D5-CB2204E7376D}" type="presParOf" srcId="{D2F21D94-087A-45B3-9D1A-52101980C0BE}" destId="{8A72062D-C4C0-425C-B2D1-0FB263600FC3}" srcOrd="0" destOrd="0" presId="urn:microsoft.com/office/officeart/2005/8/layout/orgChart1"/>
    <dgm:cxn modelId="{3205185E-287C-4E4D-B052-34E59A21C908}" type="presParOf" srcId="{D2F21D94-087A-45B3-9D1A-52101980C0BE}" destId="{9F6C2F40-1F85-4D0A-9639-C068AA738BF5}" srcOrd="1" destOrd="0" presId="urn:microsoft.com/office/officeart/2005/8/layout/orgChart1"/>
    <dgm:cxn modelId="{8C36350E-61C3-45D2-AF8D-E32467E7C927}" type="presParOf" srcId="{1FE78C71-3302-4630-814D-7C497857E63D}" destId="{7F3FC517-5987-4E43-96B9-6726AEE6A511}" srcOrd="1" destOrd="0" presId="urn:microsoft.com/office/officeart/2005/8/layout/orgChart1"/>
    <dgm:cxn modelId="{D17D2CE6-2A5C-416D-BFE0-2B4FAF893965}" type="presParOf" srcId="{1FE78C71-3302-4630-814D-7C497857E63D}" destId="{91381B92-5DBB-4E8C-944A-4787EEAA1BBB}" srcOrd="2" destOrd="0" presId="urn:microsoft.com/office/officeart/2005/8/layout/orgChart1"/>
    <dgm:cxn modelId="{5CB3A109-77A2-4B29-BD9A-23D6A6F87A9A}" type="presParOf" srcId="{8F152053-45C8-40B7-A1DC-2E7C6BBD0A1D}" destId="{FB8CCC34-6452-4507-97BE-11853A8D693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567FF8-AFF8-4857-951B-7C1118CACE38}">
      <dsp:nvSpPr>
        <dsp:cNvPr id="0" name=""/>
        <dsp:cNvSpPr/>
      </dsp:nvSpPr>
      <dsp:spPr>
        <a:xfrm>
          <a:off x="2917469" y="1471828"/>
          <a:ext cx="2064131" cy="3582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9118"/>
              </a:lnTo>
              <a:lnTo>
                <a:pt x="2064131" y="179118"/>
              </a:lnTo>
              <a:lnTo>
                <a:pt x="2064131" y="358237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616524-72FF-49AE-934A-4625FA36186D}">
      <dsp:nvSpPr>
        <dsp:cNvPr id="0" name=""/>
        <dsp:cNvSpPr/>
      </dsp:nvSpPr>
      <dsp:spPr>
        <a:xfrm>
          <a:off x="2871749" y="1471828"/>
          <a:ext cx="91440" cy="35823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8237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42BC2B-F978-4CD9-A40D-D412AC236FA9}">
      <dsp:nvSpPr>
        <dsp:cNvPr id="0" name=""/>
        <dsp:cNvSpPr/>
      </dsp:nvSpPr>
      <dsp:spPr>
        <a:xfrm>
          <a:off x="853338" y="1471828"/>
          <a:ext cx="2064131" cy="358237"/>
        </a:xfrm>
        <a:custGeom>
          <a:avLst/>
          <a:gdLst/>
          <a:ahLst/>
          <a:cxnLst/>
          <a:rect l="0" t="0" r="0" b="0"/>
          <a:pathLst>
            <a:path>
              <a:moveTo>
                <a:pt x="2064131" y="0"/>
              </a:moveTo>
              <a:lnTo>
                <a:pt x="2064131" y="179118"/>
              </a:lnTo>
              <a:lnTo>
                <a:pt x="0" y="179118"/>
              </a:lnTo>
              <a:lnTo>
                <a:pt x="0" y="358237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09741E-3E84-4AAE-AC2E-FC8C70C284F0}">
      <dsp:nvSpPr>
        <dsp:cNvPr id="0" name=""/>
        <dsp:cNvSpPr/>
      </dsp:nvSpPr>
      <dsp:spPr>
        <a:xfrm>
          <a:off x="2064522" y="618881"/>
          <a:ext cx="1705893" cy="8529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/>
            <a:t>phpmyadmin</a:t>
          </a:r>
          <a:endParaRPr lang="ko-KR" altLang="en-US" sz="1200" kern="1200" dirty="0"/>
        </a:p>
      </dsp:txBody>
      <dsp:txXfrm>
        <a:off x="2064522" y="618881"/>
        <a:ext cx="1705893" cy="852946"/>
      </dsp:txXfrm>
    </dsp:sp>
    <dsp:sp modelId="{F6E65F2C-D463-41BB-B429-B403B44E2F54}">
      <dsp:nvSpPr>
        <dsp:cNvPr id="0" name=""/>
        <dsp:cNvSpPr/>
      </dsp:nvSpPr>
      <dsp:spPr>
        <a:xfrm>
          <a:off x="391" y="1830065"/>
          <a:ext cx="1705893" cy="8529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web_crawling_twelve.php</a:t>
          </a:r>
          <a:endParaRPr lang="ko-KR" altLang="en-US" sz="1200" kern="1200" dirty="0"/>
        </a:p>
      </dsp:txBody>
      <dsp:txXfrm>
        <a:off x="391" y="1830065"/>
        <a:ext cx="1705893" cy="852946"/>
      </dsp:txXfrm>
    </dsp:sp>
    <dsp:sp modelId="{BBB25EAC-BE2F-41DC-8469-14079103101D}">
      <dsp:nvSpPr>
        <dsp:cNvPr id="0" name=""/>
        <dsp:cNvSpPr/>
      </dsp:nvSpPr>
      <dsp:spPr>
        <a:xfrm>
          <a:off x="2064522" y="1830065"/>
          <a:ext cx="1705893" cy="8529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web_crawling_one.php</a:t>
          </a:r>
          <a:endParaRPr lang="ko-KR" altLang="en-US" sz="1200" kern="1200" dirty="0"/>
        </a:p>
      </dsp:txBody>
      <dsp:txXfrm>
        <a:off x="2064522" y="1830065"/>
        <a:ext cx="1705893" cy="852946"/>
      </dsp:txXfrm>
    </dsp:sp>
    <dsp:sp modelId="{8A72062D-C4C0-425C-B2D1-0FB263600FC3}">
      <dsp:nvSpPr>
        <dsp:cNvPr id="0" name=""/>
        <dsp:cNvSpPr/>
      </dsp:nvSpPr>
      <dsp:spPr>
        <a:xfrm>
          <a:off x="4128653" y="1830065"/>
          <a:ext cx="1705893" cy="85294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R.php</a:t>
          </a:r>
          <a:endParaRPr lang="ko-KR" altLang="en-US" sz="1200" kern="1200" dirty="0"/>
        </a:p>
      </dsp:txBody>
      <dsp:txXfrm>
        <a:off x="4128653" y="1830065"/>
        <a:ext cx="1705893" cy="8529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578103C0-487C-4678-88EA-41B4FCDAEEDA}" type="datetime1">
              <a:rPr lang="ko-KR" altLang="en-US"/>
              <a:pPr lvl="0">
                <a:defRPr lang="ko-KR" altLang="en-US"/>
              </a:pPr>
              <a:t>2018-12-11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1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6846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778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9123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763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372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436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5039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6440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F9A8F38-E2F8-4538-8C44-D092FEA57D26}" type="slidenum">
              <a:rPr lang="ko-KR" altLang="en-US"/>
              <a:pPr lvl="0">
                <a:defRPr lang="ko-KR" altLang="en-US"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2998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0000" y="935302"/>
            <a:ext cx="7620000" cy="1989667"/>
          </a:xfrm>
        </p:spPr>
        <p:txBody>
          <a:bodyPr anchor="b"/>
          <a:lstStyle>
            <a:lvl1pPr algn="ctr">
              <a:defRPr sz="5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0000" y="3001698"/>
            <a:ext cx="7620000" cy="1379802"/>
          </a:xfrm>
        </p:spPr>
        <p:txBody>
          <a:bodyPr/>
          <a:lstStyle>
            <a:lvl1pPr marL="0" indent="0" algn="ctr">
              <a:buNone/>
              <a:defRPr sz="2000"/>
            </a:lvl1pPr>
            <a:lvl2pPr marL="380985" indent="0" algn="ctr">
              <a:buNone/>
              <a:defRPr sz="1667"/>
            </a:lvl2pPr>
            <a:lvl3pPr marL="761970" indent="0" algn="ctr">
              <a:buNone/>
              <a:defRPr sz="1500"/>
            </a:lvl3pPr>
            <a:lvl4pPr marL="1142954" indent="0" algn="ctr">
              <a:buNone/>
              <a:defRPr sz="1333"/>
            </a:lvl4pPr>
            <a:lvl5pPr marL="1523939" indent="0" algn="ctr">
              <a:buNone/>
              <a:defRPr sz="1333"/>
            </a:lvl5pPr>
            <a:lvl6pPr marL="1904924" indent="0" algn="ctr">
              <a:buNone/>
              <a:defRPr sz="1333"/>
            </a:lvl6pPr>
            <a:lvl7pPr marL="2285909" indent="0" algn="ctr">
              <a:buNone/>
              <a:defRPr sz="1333"/>
            </a:lvl7pPr>
            <a:lvl8pPr marL="2666893" indent="0" algn="ctr">
              <a:buNone/>
              <a:defRPr sz="1333"/>
            </a:lvl8pPr>
            <a:lvl9pPr marL="3047878" indent="0" algn="ctr">
              <a:buNone/>
              <a:defRPr sz="1333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467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039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313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22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1424782"/>
            <a:ext cx="8763000" cy="2377281"/>
          </a:xfrm>
        </p:spPr>
        <p:txBody>
          <a:bodyPr anchor="b"/>
          <a:lstStyle>
            <a:lvl1pPr>
              <a:defRPr sz="5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824553"/>
            <a:ext cx="8763000" cy="1250156"/>
          </a:xfr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616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332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117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14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26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791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234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8500" y="304271"/>
            <a:ext cx="87630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8500" y="1521354"/>
            <a:ext cx="87630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85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E029A-0FF7-4921-B945-4BFF4676B098}" type="datetimeFigureOut">
              <a:rPr lang="ko-KR" altLang="en-US" smtClean="0"/>
              <a:pPr/>
              <a:t>2018-12-11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755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160AC-554A-40B1-8C8A-42488E9DB30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857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761970" rtl="0" eaLnBrk="1" latinLnBrk="1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1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1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BCB1503-F924-47D4-AA63-7C72AB27D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216"/>
            <a:ext cx="10160000" cy="57150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814677" y="0"/>
            <a:ext cx="4716524" cy="5715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9" name="TextBox 8"/>
          <p:cNvSpPr txBox="1"/>
          <p:nvPr/>
        </p:nvSpPr>
        <p:spPr>
          <a:xfrm>
            <a:off x="2811817" y="2197954"/>
            <a:ext cx="4712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rgbClr val="FFC000"/>
                </a:solidFill>
                <a:latin typeface="나눔바른고딕" pitchFamily="50" charset="-127"/>
                <a:ea typeface="나눔바른고딕" pitchFamily="50" charset="-127"/>
              </a:rPr>
              <a:t>건강한</a:t>
            </a:r>
            <a:r>
              <a:rPr lang="en-US" altLang="ko-KR" sz="4000" b="1" dirty="0">
                <a:solidFill>
                  <a:srgbClr val="FFC000"/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4000" b="1" dirty="0">
                <a:solidFill>
                  <a:srgbClr val="FFC000"/>
                </a:solidFill>
                <a:latin typeface="나눔바른고딕" pitchFamily="50" charset="-127"/>
                <a:ea typeface="나눔바른고딕" pitchFamily="50" charset="-127"/>
              </a:rPr>
              <a:t>음식 트렌드</a:t>
            </a:r>
            <a:endParaRPr lang="en-US" altLang="ko-KR" sz="4000" b="1" dirty="0">
              <a:solidFill>
                <a:srgbClr val="FFC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71788" y="1524478"/>
            <a:ext cx="3846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B050"/>
                </a:solidFill>
                <a:latin typeface="나눔바른고딕" pitchFamily="50" charset="-127"/>
                <a:ea typeface="나눔바른고딕" pitchFamily="50" charset="-127"/>
              </a:rPr>
              <a:t>18</a:t>
            </a:r>
            <a:r>
              <a:rPr lang="ko-KR" altLang="en-US" sz="2400" b="1" dirty="0">
                <a:solidFill>
                  <a:srgbClr val="00B050"/>
                </a:solidFill>
                <a:latin typeface="나눔바른고딕" pitchFamily="50" charset="-127"/>
                <a:ea typeface="나눔바른고딕" pitchFamily="50" charset="-127"/>
              </a:rPr>
              <a:t>년 </a:t>
            </a:r>
            <a:r>
              <a:rPr lang="en-US" altLang="ko-KR" sz="2400" b="1" dirty="0">
                <a:solidFill>
                  <a:srgbClr val="00B050"/>
                </a:solidFill>
                <a:latin typeface="나눔바른고딕" pitchFamily="50" charset="-127"/>
                <a:ea typeface="나눔바른고딕" pitchFamily="50" charset="-127"/>
              </a:rPr>
              <a:t>IT</a:t>
            </a:r>
            <a:r>
              <a:rPr lang="ko-KR" altLang="en-US" sz="2400" b="1" dirty="0">
                <a:solidFill>
                  <a:srgbClr val="00B050"/>
                </a:solidFill>
                <a:latin typeface="나눔바른고딕" pitchFamily="50" charset="-127"/>
                <a:ea typeface="나눔바른고딕" pitchFamily="50" charset="-127"/>
              </a:rPr>
              <a:t>정보특강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522035" y="4279931"/>
            <a:ext cx="114646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정상혁</a:t>
            </a:r>
            <a:endParaRPr lang="en-US" altLang="ko-KR" sz="2800" b="1" dirty="0">
              <a:solidFill>
                <a:schemeClr val="bg1"/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이희준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3652064" y="5233764"/>
            <a:ext cx="29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52064" y="4261656"/>
            <a:ext cx="29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713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65111" y="152493"/>
            <a:ext cx="2870673" cy="553998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검색순위 사이트</a:t>
            </a:r>
            <a:endParaRPr lang="ko-KR" altLang="en-US" sz="3600" b="1" spc="-364" dirty="0">
              <a:latin typeface="나눔바른고딕"/>
              <a:ea typeface="나눔바른고딕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265112" y="750302"/>
            <a:ext cx="2762660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8"/>
          <p:cNvSpPr>
            <a:spLocks noChangeArrowheads="1"/>
          </p:cNvSpPr>
          <p:nvPr/>
        </p:nvSpPr>
        <p:spPr>
          <a:xfrm>
            <a:off x="3999880" y="985292"/>
            <a:ext cx="5004556" cy="41044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B5BF1C-42D8-4AB0-9DBF-74934D713B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39" r="9247"/>
          <a:stretch/>
        </p:blipFill>
        <p:spPr>
          <a:xfrm>
            <a:off x="867532" y="985292"/>
            <a:ext cx="8352928" cy="441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6947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65111" y="152493"/>
            <a:ext cx="2204991" cy="553998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 dirty="0" err="1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크롤링</a:t>
            </a:r>
            <a:endParaRPr lang="ko-KR" altLang="en-US" sz="3600" b="1" spc="-364" dirty="0">
              <a:latin typeface="나눔바른고딕"/>
              <a:ea typeface="나눔바른고딕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265112" y="750302"/>
            <a:ext cx="1358504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8"/>
          <p:cNvSpPr>
            <a:spLocks noChangeArrowheads="1"/>
          </p:cNvSpPr>
          <p:nvPr/>
        </p:nvSpPr>
        <p:spPr>
          <a:xfrm>
            <a:off x="3999880" y="985292"/>
            <a:ext cx="5004556" cy="41044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ACD6660-CFF4-4A69-A29B-E87DEB4472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644" y="739430"/>
            <a:ext cx="2409825" cy="437251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EEAD7EA-28AA-4822-88E8-2088BF4B3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4116" y="1928812"/>
            <a:ext cx="2543175" cy="1857375"/>
          </a:xfrm>
          <a:prstGeom prst="rect">
            <a:avLst/>
          </a:prstGeom>
        </p:spPr>
      </p:pic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998D4CA6-8BBB-4834-908D-CF1A3DA82DCF}"/>
              </a:ext>
            </a:extLst>
          </p:cNvPr>
          <p:cNvSpPr/>
          <p:nvPr/>
        </p:nvSpPr>
        <p:spPr>
          <a:xfrm>
            <a:off x="4611948" y="2461456"/>
            <a:ext cx="1175023" cy="8280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8165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65111" y="152493"/>
            <a:ext cx="3014689" cy="553998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en-US" altLang="ko-KR" sz="3600" b="1" spc="-364" dirty="0" err="1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phpmyadmin</a:t>
            </a:r>
            <a:endParaRPr lang="ko-KR" altLang="en-US" sz="3600" b="1" spc="-364" dirty="0">
              <a:latin typeface="나눔바른고딕"/>
              <a:ea typeface="나눔바른고딕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265112" y="750302"/>
            <a:ext cx="2510632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rrowheads="1"/>
          </p:cNvSpPr>
          <p:nvPr/>
        </p:nvSpPr>
        <p:spPr>
          <a:xfrm>
            <a:off x="0" y="0"/>
            <a:ext cx="10160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3999880" y="985292"/>
            <a:ext cx="5004556" cy="41044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24567A4-AE6D-4FF4-A072-F479BF12B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9840" y="1562100"/>
            <a:ext cx="5796644" cy="25908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D2F80E40-3C6A-4563-908F-EB75F08F31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813"/>
          <a:stretch/>
        </p:blipFill>
        <p:spPr>
          <a:xfrm>
            <a:off x="651508" y="1051986"/>
            <a:ext cx="2358262" cy="397106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65111" y="152493"/>
            <a:ext cx="2599306" cy="553998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 dirty="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주기적 </a:t>
            </a:r>
            <a:r>
              <a:rPr lang="ko-KR" altLang="en-US" sz="3600" b="1" spc="-364" dirty="0" err="1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크롤링</a:t>
            </a:r>
            <a:endParaRPr lang="ko-KR" altLang="en-US" sz="3600" b="1" spc="-364" dirty="0">
              <a:latin typeface="나눔바른고딕"/>
              <a:ea typeface="나눔바른고딕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265112" y="750302"/>
            <a:ext cx="2402620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rrowheads="1"/>
          </p:cNvSpPr>
          <p:nvPr/>
        </p:nvSpPr>
        <p:spPr>
          <a:xfrm>
            <a:off x="0" y="0"/>
            <a:ext cx="10160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6FFEED-B3D3-4957-A5A6-BAD71C62C4AE}"/>
              </a:ext>
            </a:extLst>
          </p:cNvPr>
          <p:cNvSpPr txBox="1"/>
          <p:nvPr/>
        </p:nvSpPr>
        <p:spPr>
          <a:xfrm>
            <a:off x="2415704" y="4657700"/>
            <a:ext cx="5004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1</a:t>
            </a:r>
            <a:r>
              <a:rPr lang="ko-KR" altLang="en-US" sz="2000" dirty="0"/>
              <a:t>일 주기로 실행  </a:t>
            </a:r>
            <a:r>
              <a:rPr lang="en-US" altLang="ko-KR" sz="2000" dirty="0"/>
              <a:t>&amp; </a:t>
            </a:r>
            <a:r>
              <a:rPr lang="ko-KR" altLang="en-US" sz="2000" dirty="0"/>
              <a:t>로그를 사용하여 확인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9D83C81-0A74-4C14-AB82-BE87552F5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11" y="1667007"/>
            <a:ext cx="3437186" cy="262555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C967A55-49FB-40C6-BDFA-38572518E0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793" y="2484892"/>
            <a:ext cx="5944096" cy="989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819494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65111" y="152493"/>
            <a:ext cx="2204991" cy="553998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 dirty="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결과물</a:t>
            </a:r>
            <a:endParaRPr lang="ko-KR" altLang="en-US" sz="3600" b="1" spc="-364" dirty="0">
              <a:latin typeface="나눔바른고딕"/>
              <a:ea typeface="나눔바른고딕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265112" y="750302"/>
            <a:ext cx="1358504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rrowheads="1"/>
          </p:cNvSpPr>
          <p:nvPr/>
        </p:nvSpPr>
        <p:spPr>
          <a:xfrm>
            <a:off x="0" y="0"/>
            <a:ext cx="10160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3999880" y="985292"/>
            <a:ext cx="5004556" cy="41044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9422DC0-94CD-43C9-B9AC-B67984040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102" y="985292"/>
            <a:ext cx="3456000" cy="216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ACE75F-A802-419E-B50E-6D7B524FA5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0040" y="926365"/>
            <a:ext cx="3456000" cy="216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0F6B483-28FC-4FAD-B88F-7D15653A5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102" y="3443014"/>
            <a:ext cx="3456000" cy="216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86765D0-2EE6-4D71-B8AE-80F67A883F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5999" y="3448195"/>
            <a:ext cx="3455999" cy="2160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B4C001B-949E-43DD-97B1-43EF11D34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102" y="448763"/>
            <a:ext cx="8254851" cy="515928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85549EC-0FEA-4C55-8288-7777E1A47F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071" y="457199"/>
            <a:ext cx="8244881" cy="515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7244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65111" y="152493"/>
            <a:ext cx="2204991" cy="553998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 dirty="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결과물</a:t>
            </a:r>
            <a:endParaRPr lang="ko-KR" altLang="en-US" sz="3600" b="1" spc="-364" dirty="0">
              <a:latin typeface="나눔바른고딕"/>
              <a:ea typeface="나눔바른고딕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265112" y="750302"/>
            <a:ext cx="1358504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rrowheads="1"/>
          </p:cNvSpPr>
          <p:nvPr/>
        </p:nvSpPr>
        <p:spPr>
          <a:xfrm>
            <a:off x="0" y="0"/>
            <a:ext cx="10160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3999880" y="985292"/>
            <a:ext cx="5004556" cy="41044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DDDB4CB-FCC1-48D3-BB53-C56522C36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000" y="900020"/>
            <a:ext cx="6840000" cy="4275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29E014F-4E03-449A-8569-7D5ACFD9D9D8}"/>
              </a:ext>
            </a:extLst>
          </p:cNvPr>
          <p:cNvSpPr/>
          <p:nvPr/>
        </p:nvSpPr>
        <p:spPr>
          <a:xfrm>
            <a:off x="2055664" y="1885392"/>
            <a:ext cx="1944216" cy="396044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B33CEA-6EF8-4732-AE0A-E14C349F7E11}"/>
              </a:ext>
            </a:extLst>
          </p:cNvPr>
          <p:cNvSpPr/>
          <p:nvPr/>
        </p:nvSpPr>
        <p:spPr>
          <a:xfrm>
            <a:off x="2055664" y="2308956"/>
            <a:ext cx="1944216" cy="396044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F384F74-56DF-4770-8B9E-B449442BCC42}"/>
              </a:ext>
            </a:extLst>
          </p:cNvPr>
          <p:cNvSpPr/>
          <p:nvPr/>
        </p:nvSpPr>
        <p:spPr>
          <a:xfrm>
            <a:off x="4359920" y="3721596"/>
            <a:ext cx="2736304" cy="144016"/>
          </a:xfrm>
          <a:prstGeom prst="rect">
            <a:avLst/>
          </a:prstGeom>
          <a:solidFill>
            <a:schemeClr val="accent1">
              <a:alpha val="0"/>
            </a:schemeClr>
          </a:solidFill>
          <a:ln w="1905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9909359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65111" y="152493"/>
            <a:ext cx="2204991" cy="553998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 dirty="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결과물</a:t>
            </a:r>
            <a:endParaRPr lang="ko-KR" altLang="en-US" sz="3600" b="1" spc="-364" dirty="0">
              <a:latin typeface="나눔바른고딕"/>
              <a:ea typeface="나눔바른고딕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265112" y="750302"/>
            <a:ext cx="1358504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rrowheads="1"/>
          </p:cNvSpPr>
          <p:nvPr/>
        </p:nvSpPr>
        <p:spPr>
          <a:xfrm>
            <a:off x="0" y="0"/>
            <a:ext cx="10160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>
          <a:xfrm>
            <a:off x="3999880" y="985292"/>
            <a:ext cx="5004556" cy="41044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F7E6310-CEFC-4791-9EC6-150C8814B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3071" y="870689"/>
            <a:ext cx="6840000" cy="42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4723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160000" cy="571500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1973706"/>
            <a:ext cx="10160000" cy="1767588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b="1" dirty="0">
                <a:latin typeface="나눔바른고딕" pitchFamily="50" charset="-127"/>
                <a:ea typeface="나눔바른고딕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45537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1F13A-61FA-4A41-A431-49E6F56C6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7332" y="2120945"/>
            <a:ext cx="2905336" cy="1473109"/>
          </a:xfrm>
        </p:spPr>
        <p:txBody>
          <a:bodyPr>
            <a:noAutofit/>
          </a:bodyPr>
          <a:lstStyle/>
          <a:p>
            <a:pPr algn="ctr"/>
            <a:r>
              <a:rPr lang="en-US" altLang="ko-KR" sz="9600" dirty="0"/>
              <a:t>Q&amp;A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1918294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5111" y="152493"/>
            <a:ext cx="1754549" cy="55235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endParaRPr lang="ko-KR" altLang="en-US" sz="3600" b="1" spc="-364">
              <a:ln w="9525">
                <a:solidFill>
                  <a:schemeClr val="accent1">
                    <a:alpha val="0"/>
                  </a:schemeClr>
                </a:solidFill>
              </a:ln>
              <a:latin typeface="나눔바른고딕"/>
              <a:ea typeface="나눔바른고딕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265112" y="750302"/>
            <a:ext cx="1754548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759711" y="301216"/>
            <a:ext cx="1728000" cy="360000"/>
          </a:xfrm>
          <a:prstGeom prst="rect">
            <a:avLst/>
          </a:prstGeom>
          <a:solidFill>
            <a:schemeClr val="accent1">
              <a:alpha val="0"/>
            </a:schemeClr>
          </a:solidFill>
          <a:ln w="7620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/>
          <a:srcRect l="3930" t="3600" r="55320" b="16850"/>
          <a:stretch>
            <a:fillRect/>
          </a:stretch>
        </p:blipFill>
        <p:spPr>
          <a:xfrm>
            <a:off x="0" y="0"/>
            <a:ext cx="9616504" cy="5592476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435484" y="0"/>
            <a:ext cx="1728000" cy="360000"/>
          </a:xfrm>
          <a:prstGeom prst="rect">
            <a:avLst/>
          </a:prstGeom>
          <a:solidFill>
            <a:schemeClr val="accent1">
              <a:alpha val="0"/>
            </a:schemeClr>
          </a:solidFill>
          <a:ln w="7620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5111" y="152493"/>
            <a:ext cx="1754549" cy="55235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endParaRPr lang="ko-KR" altLang="en-US" sz="3600" b="1" spc="-364">
              <a:ln w="9525">
                <a:solidFill>
                  <a:schemeClr val="accent1">
                    <a:alpha val="0"/>
                  </a:schemeClr>
                </a:solidFill>
              </a:ln>
              <a:latin typeface="나눔바른고딕"/>
              <a:ea typeface="나눔바른고딕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265112" y="750302"/>
            <a:ext cx="1754548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3220" t="3600" r="54250" b="16850"/>
          <a:stretch>
            <a:fillRect/>
          </a:stretch>
        </p:blipFill>
        <p:spPr>
          <a:xfrm>
            <a:off x="255464" y="142799"/>
            <a:ext cx="9757084" cy="5270985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795524" y="85232"/>
            <a:ext cx="1728000" cy="360000"/>
          </a:xfrm>
          <a:prstGeom prst="rect">
            <a:avLst/>
          </a:prstGeom>
          <a:solidFill>
            <a:schemeClr val="accent1">
              <a:alpha val="0"/>
            </a:schemeClr>
          </a:solidFill>
          <a:ln w="7620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5111" y="152493"/>
            <a:ext cx="1754549" cy="55235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endParaRPr lang="ko-KR" altLang="en-US" sz="3600" b="1" spc="-364">
              <a:ln w="9525">
                <a:solidFill>
                  <a:schemeClr val="accent1">
                    <a:alpha val="0"/>
                  </a:schemeClr>
                </a:solidFill>
              </a:ln>
              <a:latin typeface="나눔바른고딕"/>
              <a:ea typeface="나눔바른고딕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BBFBA32-D50D-4D0E-AE28-5CA2C946D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833"/>
            <a:ext cx="10160000" cy="550333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B4B24C2-D5B1-4F7E-8005-A93810A8E1CF}"/>
              </a:ext>
            </a:extLst>
          </p:cNvPr>
          <p:cNvSpPr/>
          <p:nvPr/>
        </p:nvSpPr>
        <p:spPr>
          <a:xfrm>
            <a:off x="6520160" y="3037520"/>
            <a:ext cx="3312368" cy="360000"/>
          </a:xfrm>
          <a:prstGeom prst="rect">
            <a:avLst/>
          </a:prstGeom>
          <a:solidFill>
            <a:schemeClr val="accent1">
              <a:alpha val="0"/>
            </a:schemeClr>
          </a:solidFill>
          <a:ln w="76200" algn="ctr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853870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5111" y="152493"/>
            <a:ext cx="1754549" cy="55235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endParaRPr lang="ko-KR" altLang="en-US" sz="3600" b="1" spc="-364">
              <a:ln w="9525">
                <a:solidFill>
                  <a:schemeClr val="accent1">
                    <a:alpha val="0"/>
                  </a:schemeClr>
                </a:solidFill>
              </a:ln>
              <a:latin typeface="나눔바른고딕"/>
              <a:ea typeface="나눔바른고딕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0DB7DF1-1102-4304-AE2A-5957ECCA3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833"/>
            <a:ext cx="10160000" cy="550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0933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/>
          <a:srcRect l="8890" t="29010" r="70550" b="26800"/>
          <a:stretch>
            <a:fillRect/>
          </a:stretch>
        </p:blipFill>
        <p:spPr>
          <a:xfrm>
            <a:off x="0" y="0"/>
            <a:ext cx="10160000" cy="57150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814677" y="0"/>
            <a:ext cx="4716524" cy="5715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b="1"/>
          </a:p>
        </p:txBody>
      </p:sp>
      <p:sp>
        <p:nvSpPr>
          <p:cNvPr id="9" name="TextBox 8"/>
          <p:cNvSpPr txBox="1"/>
          <p:nvPr/>
        </p:nvSpPr>
        <p:spPr>
          <a:xfrm>
            <a:off x="2811817" y="2197954"/>
            <a:ext cx="4712648" cy="6957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4000" b="1">
                <a:solidFill>
                  <a:srgbClr val="FFC000"/>
                </a:solidFill>
                <a:latin typeface="나눔바른고딕"/>
                <a:ea typeface="나눔바른고딕"/>
              </a:rPr>
              <a:t>유행 패션 트렌드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71788" y="1524478"/>
            <a:ext cx="3846963" cy="445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2400" b="1">
                <a:solidFill>
                  <a:srgbClr val="00B050"/>
                </a:solidFill>
                <a:latin typeface="나눔바른고딕"/>
                <a:ea typeface="나눔바른고딕"/>
              </a:rPr>
              <a:t>18</a:t>
            </a:r>
            <a:r>
              <a:rPr lang="ko-KR" altLang="en-US" sz="2400" b="1">
                <a:solidFill>
                  <a:srgbClr val="00B050"/>
                </a:solidFill>
                <a:latin typeface="나눔바른고딕"/>
                <a:ea typeface="나눔바른고딕"/>
              </a:rPr>
              <a:t>년 </a:t>
            </a:r>
            <a:r>
              <a:rPr lang="en-US" altLang="ko-KR" sz="2400" b="1">
                <a:solidFill>
                  <a:srgbClr val="00B050"/>
                </a:solidFill>
                <a:latin typeface="나눔바른고딕"/>
                <a:ea typeface="나눔바른고딕"/>
              </a:rPr>
              <a:t>IT</a:t>
            </a:r>
            <a:r>
              <a:rPr lang="ko-KR" altLang="en-US" sz="2400" b="1">
                <a:solidFill>
                  <a:srgbClr val="00B050"/>
                </a:solidFill>
                <a:latin typeface="나눔바른고딕"/>
                <a:ea typeface="나눔바른고딕"/>
              </a:rPr>
              <a:t>정보특강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480560" y="4279931"/>
            <a:ext cx="122110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2800" b="1">
                <a:solidFill>
                  <a:schemeClr val="bg1"/>
                </a:solidFill>
                <a:latin typeface="나눔바른고딕"/>
                <a:ea typeface="나눔바른고딕"/>
              </a:rPr>
              <a:t>정상혁</a:t>
            </a:r>
          </a:p>
          <a:p>
            <a:pPr algn="ctr">
              <a:defRPr lang="ko-KR" altLang="en-US"/>
            </a:pPr>
            <a:r>
              <a:rPr lang="ko-KR" altLang="en-US" sz="2800" b="1">
                <a:solidFill>
                  <a:schemeClr val="bg1"/>
                </a:solidFill>
                <a:latin typeface="나눔바른고딕"/>
                <a:ea typeface="나눔바른고딕"/>
              </a:rPr>
              <a:t>이희준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3652064" y="5233764"/>
            <a:ext cx="29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52064" y="4261656"/>
            <a:ext cx="2916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99409" y="1705372"/>
            <a:ext cx="4345306" cy="597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en-US" altLang="ko-KR" sz="3359" b="1" spc="-34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“ </a:t>
            </a:r>
            <a:r>
              <a:rPr lang="ko-KR" altLang="en-US" sz="3359" b="1" spc="-34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 패션아이템 검색순위 </a:t>
            </a:r>
            <a:r>
              <a:rPr lang="en-US" altLang="ko-KR" sz="3359" b="1" spc="-34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”</a:t>
            </a:r>
            <a:endParaRPr lang="en-US" altLang="ko-KR" sz="3359" b="1" spc="-340">
              <a:latin typeface="나눔바른고딕"/>
              <a:ea typeface="나눔바른고딕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5038" y="4874334"/>
            <a:ext cx="10239538" cy="82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sz="2160">
              <a:latin typeface="나눔바른고딕"/>
              <a:ea typeface="나눔바른고딕"/>
            </a:endParaRPr>
          </a:p>
        </p:txBody>
      </p:sp>
      <p:sp>
        <p:nvSpPr>
          <p:cNvPr id="9" name="액자 8"/>
          <p:cNvSpPr/>
          <p:nvPr/>
        </p:nvSpPr>
        <p:spPr>
          <a:xfrm>
            <a:off x="513809" y="3306264"/>
            <a:ext cx="9132382" cy="1166530"/>
          </a:xfrm>
          <a:prstGeom prst="frame">
            <a:avLst>
              <a:gd name="adj1" fmla="val 710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sz="2160">
              <a:solidFill>
                <a:schemeClr val="tx1"/>
              </a:solidFill>
              <a:latin typeface="나눔바른고딕"/>
              <a:ea typeface="나눔바른고딕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794510" y="3584830"/>
            <a:ext cx="6793230" cy="609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3359" b="1" spc="-34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시간에 따른 우리나라 패션 트렌드 파악</a:t>
            </a:r>
            <a:r>
              <a:rPr lang="en-US" altLang="ko-KR" sz="3359" b="1" spc="-34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 </a:t>
            </a:r>
            <a:endParaRPr lang="en-US" altLang="ko-KR" sz="3359" b="1" spc="-340">
              <a:latin typeface="나눔바른고딕"/>
              <a:ea typeface="나눔바른고딕"/>
            </a:endParaRPr>
          </a:p>
        </p:txBody>
      </p:sp>
      <p:sp>
        <p:nvSpPr>
          <p:cNvPr id="15" name="아래쪽 화살표 14"/>
          <p:cNvSpPr/>
          <p:nvPr/>
        </p:nvSpPr>
        <p:spPr>
          <a:xfrm>
            <a:off x="4834168" y="2617395"/>
            <a:ext cx="441408" cy="54726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CDC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sz="2160">
              <a:latin typeface="나눔바른고딕"/>
              <a:ea typeface="나눔바른고딕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111448" y="3034711"/>
            <a:ext cx="1512168" cy="604800"/>
          </a:xfrm>
          <a:prstGeom prst="roundRect">
            <a:avLst>
              <a:gd name="adj" fmla="val 629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 sz="2500" b="1">
                <a:latin typeface="나눔바른고딕"/>
                <a:ea typeface="나눔바른고딕"/>
              </a:rPr>
              <a:t>아이템</a:t>
            </a: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263576" y="1237321"/>
            <a:ext cx="7164796" cy="4104455"/>
          </a:xfrm>
          <a:prstGeom prst="rect">
            <a:avLst/>
          </a:prstGeom>
          <a:pattFill prst="ltUpDiag">
            <a:fgClr>
              <a:schemeClr val="tx1">
                <a:lumMod val="75000"/>
                <a:lumOff val="25000"/>
              </a:schemeClr>
            </a:fgClr>
            <a:bgClr>
              <a:schemeClr val="bg1"/>
            </a:bgClr>
          </a:pattFill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623616" y="1488490"/>
            <a:ext cx="6516724" cy="273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091668" y="1417340"/>
            <a:ext cx="5724636" cy="2362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en-US" altLang="ko-KR" sz="2000" dirty="0">
                <a:latin typeface="나눔바른고딕"/>
                <a:ea typeface="나눔바른고딕"/>
              </a:rPr>
              <a:t>R &amp; PHP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en-US" altLang="ko-KR" sz="2000" dirty="0">
                <a:latin typeface="나눔바른고딕"/>
                <a:ea typeface="나눔바른고딕"/>
              </a:rPr>
              <a:t>APM &amp; phpMyAdmin</a:t>
            </a:r>
            <a:endParaRPr lang="ko-KR" altLang="en-US" sz="2000" dirty="0">
              <a:latin typeface="나눔바른고딕"/>
              <a:ea typeface="나눔바른고딕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r>
              <a:rPr lang="ko-KR" altLang="en-US" sz="2000" dirty="0" err="1">
                <a:latin typeface="나눔바른고딕"/>
                <a:ea typeface="나눔바른고딕"/>
              </a:rPr>
              <a:t>깃허브</a:t>
            </a:r>
            <a:r>
              <a:rPr lang="en-US" altLang="ko-KR" sz="2000" dirty="0">
                <a:latin typeface="나눔바른고딕"/>
                <a:ea typeface="나눔바른고딕"/>
              </a:rPr>
              <a:t>(https://github.com/jsh1588/web_crawling)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  <a:defRPr lang="ko-KR" altLang="en-US"/>
            </a:pPr>
            <a:endParaRPr lang="en-US" altLang="ko-KR" sz="2000" dirty="0">
              <a:latin typeface="나눔바른고딕"/>
              <a:ea typeface="나눔바른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5111" y="152493"/>
            <a:ext cx="3806777" cy="523220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400" b="1" spc="-345" dirty="0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개발도구</a:t>
            </a:r>
          </a:p>
        </p:txBody>
      </p:sp>
      <p:cxnSp>
        <p:nvCxnSpPr>
          <p:cNvPr id="12" name="직선 연결선 11"/>
          <p:cNvCxnSpPr>
            <a:cxnSpLocks/>
          </p:cNvCxnSpPr>
          <p:nvPr/>
        </p:nvCxnSpPr>
        <p:spPr>
          <a:xfrm>
            <a:off x="265112" y="769268"/>
            <a:ext cx="1646536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65111" y="152493"/>
            <a:ext cx="2510633" cy="553998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lvl="0">
              <a:defRPr lang="ko-KR" altLang="en-US"/>
            </a:pPr>
            <a:r>
              <a:rPr lang="ko-KR" altLang="en-US" sz="3600" b="1" spc="-364">
                <a:ln w="9525">
                  <a:solidFill>
                    <a:schemeClr val="accent1">
                      <a:alpha val="0"/>
                    </a:schemeClr>
                  </a:solidFill>
                </a:ln>
                <a:latin typeface="나눔바른고딕"/>
                <a:ea typeface="나눔바른고딕"/>
              </a:rPr>
              <a:t>프로그램 개요</a:t>
            </a:r>
            <a:endParaRPr lang="ko-KR" altLang="en-US" sz="3600" b="1" spc="-364" dirty="0">
              <a:latin typeface="나눔바른고딕"/>
              <a:ea typeface="나눔바른고딕"/>
            </a:endParaRPr>
          </a:p>
        </p:txBody>
      </p:sp>
      <p:cxnSp>
        <p:nvCxnSpPr>
          <p:cNvPr id="14" name="직선 연결선 13"/>
          <p:cNvCxnSpPr>
            <a:cxnSpLocks/>
          </p:cNvCxnSpPr>
          <p:nvPr/>
        </p:nvCxnSpPr>
        <p:spPr>
          <a:xfrm>
            <a:off x="265112" y="750302"/>
            <a:ext cx="2510632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8"/>
          <p:cNvSpPr>
            <a:spLocks noChangeArrowheads="1"/>
          </p:cNvSpPr>
          <p:nvPr/>
        </p:nvSpPr>
        <p:spPr>
          <a:xfrm>
            <a:off x="3999880" y="985292"/>
            <a:ext cx="5004556" cy="410445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norm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37C38311-3A9E-469A-A8FE-0C301F8408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8793378"/>
              </p:ext>
            </p:extLst>
          </p:nvPr>
        </p:nvGraphicFramePr>
        <p:xfrm>
          <a:off x="2162530" y="1436462"/>
          <a:ext cx="5834939" cy="3301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3922107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107</Words>
  <Application>Microsoft Office PowerPoint</Application>
  <PresentationFormat>사용자 지정</PresentationFormat>
  <Paragraphs>46</Paragraphs>
  <Slides>18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나눔바른고딕</vt:lpstr>
      <vt:lpstr>Arial</vt:lpstr>
      <vt:lpstr>맑은 고딕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JungSangHyk</dc:creator>
  <cp:lastModifiedBy>JungSangHyk</cp:lastModifiedBy>
  <cp:revision>39</cp:revision>
  <dcterms:created xsi:type="dcterms:W3CDTF">2018-11-25T19:22:26Z</dcterms:created>
  <dcterms:modified xsi:type="dcterms:W3CDTF">2018-12-11T02:05:54Z</dcterms:modified>
</cp:coreProperties>
</file>

<file path=docProps/thumbnail.jpeg>
</file>